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448" r:id="rId3"/>
    <p:sldId id="293" r:id="rId4"/>
    <p:sldId id="431" r:id="rId5"/>
    <p:sldId id="446" r:id="rId6"/>
    <p:sldId id="445" r:id="rId7"/>
    <p:sldId id="447" r:id="rId8"/>
    <p:sldId id="449" r:id="rId9"/>
    <p:sldId id="450" r:id="rId10"/>
    <p:sldId id="451" r:id="rId11"/>
    <p:sldId id="452" r:id="rId12"/>
    <p:sldId id="453" r:id="rId13"/>
    <p:sldId id="455" r:id="rId14"/>
    <p:sldId id="456" r:id="rId15"/>
    <p:sldId id="468" r:id="rId16"/>
    <p:sldId id="457" r:id="rId17"/>
    <p:sldId id="458" r:id="rId18"/>
    <p:sldId id="463" r:id="rId19"/>
    <p:sldId id="462" r:id="rId20"/>
    <p:sldId id="464" r:id="rId21"/>
    <p:sldId id="473" r:id="rId22"/>
    <p:sldId id="469" r:id="rId23"/>
    <p:sldId id="465" r:id="rId24"/>
    <p:sldId id="466" r:id="rId25"/>
    <p:sldId id="467" r:id="rId26"/>
    <p:sldId id="4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5"/>
    <a:srgbClr val="66C7C2"/>
    <a:srgbClr val="67C7C3"/>
    <a:srgbClr val="60C8CC"/>
    <a:srgbClr val="FFFFFF"/>
    <a:srgbClr val="EF5D24"/>
    <a:srgbClr val="F28662"/>
    <a:srgbClr val="FF0000"/>
    <a:srgbClr val="1F2A5C"/>
    <a:srgbClr val="1E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80912" y="314661"/>
            <a:ext cx="7955280" cy="49377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726141" y="457200"/>
            <a:ext cx="7664823" cy="4652682"/>
          </a:xfrm>
          <a:prstGeom prst="rect">
            <a:avLst/>
          </a:prstGeom>
          <a:solidFill>
            <a:srgbClr val="66C7C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64" y="5369410"/>
            <a:ext cx="13716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8793" y="170374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LOCAL</a:t>
            </a:r>
            <a:b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</a:b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GOVERNMENT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969" y="780411"/>
            <a:ext cx="8254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KG Eyes Wide Open" panose="02000506000000020004" pitchFamily="2" charset="0"/>
              </a:rPr>
              <a:t>Georgia’s Government:</a:t>
            </a:r>
            <a:endParaRPr lang="en-US" sz="5400" dirty="0">
              <a:latin typeface="KG Eyes Wide Open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70374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  <a:t>LOCAL</a:t>
            </a:r>
          </a:p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  <a:t>GOVERNMENT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latin typeface="KG HAPPY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08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county services have grown in Georgia, cities and counties have had to agree on who is providing which service to avoid duplication.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city government functions include: public transportation, police and fire protection, garbage collection, water services, public health services, libraries, etc.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924668" y="61142"/>
            <a:ext cx="72946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City: Functions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5888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26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city governments are led by a mayor and a city council, while some have city managers.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265503" y="61142"/>
            <a:ext cx="661302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City: Leaders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6795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48148" y="623944"/>
            <a:ext cx="7955280" cy="54003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793377" y="766482"/>
            <a:ext cx="7664823" cy="5067043"/>
          </a:xfrm>
          <a:prstGeom prst="rect">
            <a:avLst/>
          </a:prstGeom>
          <a:solidFill>
            <a:srgbClr val="66C7C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969" y="939877"/>
            <a:ext cx="8254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G Eyes Wide Open" panose="02000506000000020004" pitchFamily="2" charset="0"/>
              </a:rPr>
              <a:t>Forms of:</a:t>
            </a:r>
            <a:endParaRPr lang="en-US" sz="6600" dirty="0">
              <a:latin typeface="KG Eyes Wide Open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88" y="204787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  <a:t>CITY</a:t>
            </a:r>
            <a:b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</a:br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  <a:t>GOVERNMENT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latin typeface="KG HAPPY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08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forms of government of Georgia’s counties are standard across the state.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However, in cities, there are three main forms of government: weak mayor-council, strong mayor-council, and council-manager.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all three forms, citizens elect members to the city council.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42065" y="61142"/>
            <a:ext cx="505991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City Gov.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6056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strong major-council form of city government divides power between an elected city council that acts as the legislative branch and elected mayor who serves as the city’s chief executive.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council is responsible for passing city ordinances and the mayor is responsible for enforcing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mayor has a great deal of power and influence over the council, and often has veto power over the council’s actions.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08367" y="61142"/>
            <a:ext cx="772730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Strong Mayor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151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00953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1473" y="110793"/>
            <a:ext cx="90210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First Time In Forever" panose="02000506000000020003" pitchFamily="2" charset="0"/>
              </a:rPr>
              <a:t>Atlanta has a strong mayor-council form of government.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05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cities prefer not to allow their mayor to have so much power.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weak major-council form of city government, both the legislative and executive powers lie with the city council.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mayor’s powers are very limited and he/she rarely has veto power.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Often, the mayor serves as figurehead who presides over meetings and engages in ceremonial duties.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934840" y="61142"/>
            <a:ext cx="727436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Weak Mayor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9761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council-manager system, the citizens elect a city council that makes the laws and policies.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council hires a city manager to oversee the day-to-day operations, determine the budget, and appoint heads of city departments.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Sometimes, such governments have a mayor, but he/she generally does little more than preside over council meetings and represent the city at events.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19552" y="61142"/>
            <a:ext cx="8704947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Council Manager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7964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38" y="597394"/>
            <a:ext cx="6705524" cy="48463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2497" y="5839664"/>
            <a:ext cx="87790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First Time In Forever" panose="02000506000000020003" pitchFamily="2" charset="0"/>
              </a:rPr>
              <a:t>Buford, GA has a council-manager form of government.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48148" y="623944"/>
            <a:ext cx="7955280" cy="54003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793377" y="766482"/>
            <a:ext cx="7664823" cy="5067043"/>
          </a:xfrm>
          <a:prstGeom prst="rect">
            <a:avLst/>
          </a:prstGeom>
          <a:solidFill>
            <a:srgbClr val="66C7C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969" y="939877"/>
            <a:ext cx="8254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G Eyes Wide Open" panose="02000506000000020004" pitchFamily="2" charset="0"/>
              </a:rPr>
              <a:t>Functions of:</a:t>
            </a:r>
            <a:endParaRPr lang="en-US" sz="6600" dirty="0">
              <a:latin typeface="KG Eyes Wide Open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88" y="204787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  <a:t>SPECIAL-PURPOSE</a:t>
            </a:r>
            <a:b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</a:br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  <a:t>GOVERNMENT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latin typeface="KG HAPPY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48148" y="623944"/>
            <a:ext cx="7955280" cy="54003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793377" y="766482"/>
            <a:ext cx="7664823" cy="5067043"/>
          </a:xfrm>
          <a:prstGeom prst="rect">
            <a:avLst/>
          </a:prstGeom>
          <a:solidFill>
            <a:srgbClr val="66C7C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969" y="939877"/>
            <a:ext cx="8254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G Eyes Wide Open" panose="02000506000000020004" pitchFamily="2" charset="0"/>
              </a:rPr>
              <a:t>Local Governments:</a:t>
            </a:r>
            <a:endParaRPr lang="en-US" sz="6600" dirty="0">
              <a:latin typeface="KG Eyes Wide Open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88" y="2047873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  <a:t>COUNTY</a:t>
            </a:r>
            <a:b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</a:br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  <a:t>&amp;</a:t>
            </a:r>
          </a:p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  <a:t>CITY 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latin typeface="KG HAPPY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 smtClean="0"/>
              <a:t>i</a:t>
            </a: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Georgia Constitution also allows special-purpose districts to be created.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are set up by a city or county in order to meet specific needs of the people.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Special-purpose governments are administrative units which aim to accomplish a specific task.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funded by loans or user-fees instead of taxes.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22361" y="61142"/>
            <a:ext cx="8099333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Special-Purpose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6601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338609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First Time In Forever" panose="02000506000000020003" pitchFamily="2" charset="0"/>
              </a:rPr>
              <a:t>Community fire departments are special-purpose governments.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First Time In Forever" panose="0200050600000002000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5033"/>
            <a:ext cx="60960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5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 smtClean="0"/>
              <a:t>i</a:t>
            </a: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Special-purpose governments can create jobs and increase business, maintain and rebuild the downtowns of cities, maintain and develop land for parks and recreation, manage housing options,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example, Georgia generally divides its public schools into districts, </a:t>
            </a: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</a:t>
            </a: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ach of which is governed by a school board (special-purpose government).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example is MARTA, which runs Atlanta’s bus and train system, sets its transportation schedule, and determines the cost of fares.</a:t>
            </a: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22361" y="61142"/>
            <a:ext cx="8099333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Special-Purpose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477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188513"/>
            <a:ext cx="7810500" cy="5994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35432" y="6269572"/>
            <a:ext cx="20731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First Time In Forever" panose="02000506000000020003" pitchFamily="2" charset="0"/>
              </a:rPr>
              <a:t>MARTA Train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48148" y="623944"/>
            <a:ext cx="7955280" cy="54003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793377" y="766482"/>
            <a:ext cx="7664823" cy="5067043"/>
          </a:xfrm>
          <a:prstGeom prst="rect">
            <a:avLst/>
          </a:prstGeom>
          <a:solidFill>
            <a:srgbClr val="66C7C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969" y="939877"/>
            <a:ext cx="8254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G Eyes Wide Open" panose="02000506000000020004" pitchFamily="2" charset="0"/>
              </a:rPr>
              <a:t>Role of</a:t>
            </a:r>
            <a:endParaRPr lang="en-US" sz="6600" dirty="0">
              <a:latin typeface="KG Eyes Wide Open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88" y="204787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  <a:t>LOCAL</a:t>
            </a:r>
            <a:b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</a:br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latin typeface="KG HAPPY Solid" panose="02000000000000000000" pitchFamily="2" charset="0"/>
              </a:rPr>
              <a:t>GOVERNMENT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latin typeface="KG HAPPY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82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Counties work at the local government level with state agencies to administer state programs.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Every county in Georgia conducts local courts of law, voter registration, and elections.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sell motor vehicle tags, validate wills, file property ownership records, run public assistance programs, and repair county roads.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things help support Georgia’s state-run programs.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60661" y="61142"/>
            <a:ext cx="762272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Local Support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168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Georgia’s population has grown, citizens have demanded more and more services from county’ governments.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Georgia’s Constitution of 1983 added extra powers for county governments in order to provide additional services desired by Georgians.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local-level services strengthen the state’s programs as a whole and improve the quality of life for Georgia residents.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60661" y="61142"/>
            <a:ext cx="762272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Local Support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0656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county is an administrative subdivision of a state or territory.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Counties serve as ways for people to be represented in state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1777, Georgia’s Constitution established 8 counties.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there are 159 counties in Georgia, as determined by the Constitution.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10699" y="61142"/>
            <a:ext cx="7722627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County: Origins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"/>
          <a:stretch/>
        </p:blipFill>
        <p:spPr>
          <a:xfrm>
            <a:off x="1758574" y="137160"/>
            <a:ext cx="5626851" cy="645189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3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08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original purpose of Georgia counties was to determine jurisdiction for state representatives.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Senate and House districts overlap county boundaries so that all counties are represented in the General Assembly.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each county has a probate court, a magistrate court, and a juvenile court.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09365" y="61142"/>
            <a:ext cx="8125302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County: Purpose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508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08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 Constitution of 1983, the functions of county governments have increased.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county government services include: running elections, building and maintaining roads, controlling licenses for cars and trucks, conducting local courts, and providing welfare and public assistance programs.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2700" y="61142"/>
            <a:ext cx="8798627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County: Functions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5126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the county level of government, Georgians vote for the county commissioner and/or board of commissioners.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four other elected county officials: sheriff, clerk of superior court, judge of probate court, and tax commissioner.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13534" y="61142"/>
            <a:ext cx="8116966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County: Leaders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7690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08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 has over 500 cities and towns (or municipalities).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city governments have been granted charters by the General Assembly.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charters outline the city’s form of government and define the city’s boundaries.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462669" y="61142"/>
            <a:ext cx="62186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City: Origins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7420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6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Early Georgia cities originated in areas that were significant trading hubs.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purpose of city governments is to provide services that are not given by the county government.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261334" y="61142"/>
            <a:ext cx="6621364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15A25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City: Purpose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F15A25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4064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53453</TotalTime>
  <Words>1007</Words>
  <Application>Microsoft Office PowerPoint</Application>
  <PresentationFormat>On-screen Show (4:3)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HAPPY</vt:lpstr>
      <vt:lpstr>KG HAPPY Solid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Erica Esslinger</cp:lastModifiedBy>
  <cp:revision>199</cp:revision>
  <dcterms:created xsi:type="dcterms:W3CDTF">2014-12-29T15:18:45Z</dcterms:created>
  <dcterms:modified xsi:type="dcterms:W3CDTF">2016-04-11T17:58:07Z</dcterms:modified>
</cp:coreProperties>
</file>