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3AD3-7A1F-4210-B304-51834685203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0258-9344-4B08-AD16-E54B5BC9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3AD3-7A1F-4210-B304-51834685203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0258-9344-4B08-AD16-E54B5BC9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1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3AD3-7A1F-4210-B304-51834685203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0258-9344-4B08-AD16-E54B5BC9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4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3AD3-7A1F-4210-B304-51834685203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0258-9344-4B08-AD16-E54B5BC9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5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3AD3-7A1F-4210-B304-51834685203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0258-9344-4B08-AD16-E54B5BC9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3AD3-7A1F-4210-B304-51834685203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0258-9344-4B08-AD16-E54B5BC9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1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3AD3-7A1F-4210-B304-51834685203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0258-9344-4B08-AD16-E54B5BC9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2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3AD3-7A1F-4210-B304-51834685203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0258-9344-4B08-AD16-E54B5BC9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4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3AD3-7A1F-4210-B304-51834685203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0258-9344-4B08-AD16-E54B5BC9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6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3AD3-7A1F-4210-B304-51834685203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0258-9344-4B08-AD16-E54B5BC9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0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3AD3-7A1F-4210-B304-51834685203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0258-9344-4B08-AD16-E54B5BC9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6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E3AD3-7A1F-4210-B304-51834685203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F0258-9344-4B08-AD16-E54B5BC9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4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james oglethorpe painting in the georgia state capit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5548" y="669699"/>
            <a:ext cx="6413344" cy="4803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0763" y="5988674"/>
            <a:ext cx="11822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skerville Old Face" panose="02020602080505020303" pitchFamily="18" charset="0"/>
              </a:rPr>
              <a:t>Compare and </a:t>
            </a:r>
            <a:r>
              <a:rPr lang="en-US" sz="2800" dirty="0" smtClean="0">
                <a:latin typeface="Baskerville Old Face" panose="02020602080505020303" pitchFamily="18" charset="0"/>
              </a:rPr>
              <a:t>contrast these </a:t>
            </a:r>
            <a:r>
              <a:rPr lang="en-US" sz="2800" dirty="0" smtClean="0">
                <a:latin typeface="Baskerville Old Face" panose="02020602080505020303" pitchFamily="18" charset="0"/>
              </a:rPr>
              <a:t>two </a:t>
            </a:r>
            <a:r>
              <a:rPr lang="en-US" sz="2800" dirty="0" smtClean="0">
                <a:latin typeface="Baskerville Old Face" panose="02020602080505020303" pitchFamily="18" charset="0"/>
              </a:rPr>
              <a:t>men by completing the visual text analysis page.</a:t>
            </a:r>
            <a:endParaRPr lang="en-US" sz="2800" dirty="0">
              <a:latin typeface="Baskerville Old Face" panose="02020602080505020303" pitchFamily="18" charset="0"/>
            </a:endParaRPr>
          </a:p>
        </p:txBody>
      </p:sp>
      <p:pic>
        <p:nvPicPr>
          <p:cNvPr id="1028" name="Picture 4" descr="File:James Oglethorp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241" y="669699"/>
            <a:ext cx="7066327" cy="466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0163" y="343365"/>
            <a:ext cx="288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Image 1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4726" y="343365"/>
            <a:ext cx="288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Image 2</a:t>
            </a:r>
            <a:endParaRPr lang="en-US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41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ile:James Oglethor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720" y="296213"/>
            <a:ext cx="5725582" cy="377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6518" y="321972"/>
            <a:ext cx="55121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Baskerville Old Face" panose="02020602080505020303" pitchFamily="18" charset="0"/>
              </a:rPr>
              <a:t>This is also James Oglethorpe. Based on what you have learned about him today, why would</a:t>
            </a:r>
            <a:endParaRPr lang="en-US" sz="5400" dirty="0">
              <a:latin typeface="Baskerville Old Face" panose="020206020805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518" y="4404575"/>
            <a:ext cx="108182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Baskerville Old Face" panose="02020602080505020303" pitchFamily="18" charset="0"/>
              </a:rPr>
              <a:t>they portray him in a painting looking like this?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69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46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Baskerville Old Face</vt:lpstr>
      <vt:lpstr>Calibri</vt:lpstr>
      <vt:lpstr>Calibri Light</vt:lpstr>
      <vt:lpstr>Office Theme</vt:lpstr>
      <vt:lpstr>PowerPoint Presentation</vt:lpstr>
      <vt:lpstr>PowerPoint Presentation</vt:lpstr>
    </vt:vector>
  </TitlesOfParts>
  <Company>Fulton County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Manganelli, Amber</dc:creator>
  <cp:lastModifiedBy>Erica Esslinger</cp:lastModifiedBy>
  <cp:revision>3</cp:revision>
  <dcterms:created xsi:type="dcterms:W3CDTF">2015-08-27T15:05:29Z</dcterms:created>
  <dcterms:modified xsi:type="dcterms:W3CDTF">2015-09-09T03:26:44Z</dcterms:modified>
</cp:coreProperties>
</file>